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60" r:id="rId3"/>
    <p:sldId id="280" r:id="rId4"/>
    <p:sldId id="277" r:id="rId5"/>
    <p:sldId id="261" r:id="rId6"/>
    <p:sldId id="275" r:id="rId7"/>
    <p:sldId id="262" r:id="rId8"/>
    <p:sldId id="281" r:id="rId9"/>
    <p:sldId id="273" r:id="rId10"/>
    <p:sldId id="276" r:id="rId11"/>
    <p:sldId id="272" r:id="rId12"/>
    <p:sldId id="264" r:id="rId13"/>
    <p:sldId id="265" r:id="rId14"/>
    <p:sldId id="266" r:id="rId15"/>
    <p:sldId id="267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9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7410" autoAdjust="0"/>
  </p:normalViewPr>
  <p:slideViewPr>
    <p:cSldViewPr>
      <p:cViewPr varScale="1">
        <p:scale>
          <a:sx n="54" d="100"/>
          <a:sy n="54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2CA4E7E-D2FA-44E5-8DE8-B8A3AD93946E}" type="datetimeFigureOut">
              <a:rPr lang="ru-RU"/>
              <a:pPr>
                <a:defRPr/>
              </a:pPr>
              <a:t>05.03.2011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9B6AE0F-FE56-4C88-88B3-879287C0D9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B550F1-48BC-44F2-8462-87383F20AA8F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CF544B-505B-4368-8B9C-959206898015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8D77A4-99A1-4857-A252-28EAF795CA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46CD-550F-4CA1-9689-076E128D0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8F2E1-1EF0-4068-9E56-F52ADF7917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455C-53C1-426D-A455-61EE499D23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4D2454-E9A2-441C-834D-D8A01E8DD4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1ABD-5CAD-4132-88F6-E65B4A135A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CACFA-DDE6-4965-BB76-71006662AF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D0BB7-92F4-4F06-A830-2429CDBEBF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F65916-ECD4-4D7E-B874-E50F296CB6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6FFD9-C0F4-4B4A-BC70-DD5D81BDAE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561A73-B619-4BC5-957D-E9B080D10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dirty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dirty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5ED743F-5B62-41A9-963B-9A9A0EA6DB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34" r:id="rId7"/>
    <p:sldLayoutId id="2147483727" r:id="rId8"/>
    <p:sldLayoutId id="2147483735" r:id="rId9"/>
    <p:sldLayoutId id="2147483726" r:id="rId10"/>
    <p:sldLayoutId id="214748372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857232"/>
            <a:ext cx="7772400" cy="1828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Литературная викторина </a:t>
            </a: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произведениям </a:t>
            </a:r>
            <a:r>
              <a:rPr lang="ru-RU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В.П.Астафьева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786" y="4581128"/>
            <a:ext cx="7772400" cy="1518502"/>
          </a:xfrm>
          <a:solidFill>
            <a:schemeClr val="bg1">
              <a:lumMod val="95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 СОШ  №10 г. Таштагола Кемеровской области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читель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русского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языка и литературы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Осинцева   Лариса   </a:t>
            </a:r>
            <a:r>
              <a:rPr lang="ru-RU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Анатольевна  для 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1945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643314"/>
            <a:ext cx="3415284" cy="26197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hardEdge"/>
            <a:contourClr>
              <a:srgbClr val="C0C0C0"/>
            </a:contourClr>
          </a:sp3d>
        </p:spPr>
      </p:pic>
      <p:pic>
        <p:nvPicPr>
          <p:cNvPr id="26629" name="Picture 5" descr="suh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357298"/>
            <a:ext cx="1571625" cy="18573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6631" name="Picture 7" descr="437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5728"/>
            <a:ext cx="2540000" cy="31750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6632" name="Picture 8" descr="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57166"/>
            <a:ext cx="20955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 prst="angle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86808" cy="10515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2 тур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714488"/>
            <a:ext cx="8183880" cy="4187952"/>
          </a:xfrm>
          <a:solidFill>
            <a:schemeClr val="bg2"/>
          </a:solidFill>
          <a:ln w="19050"/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dirty="0"/>
              <a:t>   </a:t>
            </a:r>
            <a: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разоряйте птичьего гнезда –</a:t>
            </a:r>
            <a:b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Так счастлива в своём жилище птица!</a:t>
            </a:r>
            <a:b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Она в гнезде спокойна и тогда,</a:t>
            </a:r>
            <a:b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Когда над рощей буря злится.</a:t>
            </a:r>
            <a:b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Храните дерево от топора;</a:t>
            </a:r>
            <a:b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Оно, высокое и вековое,</a:t>
            </a:r>
            <a:b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Даёт нам тень, когда стоит жара,</a:t>
            </a:r>
            <a:b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Оно чарует всё живое.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183880" cy="1051560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Природа, изображенная в книгах Астафьева – тема этого тура, который мы проведем по книгам «Затеси», «Гуси в полынье», «Белогрудка».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785926"/>
            <a:ext cx="8183880" cy="4857784"/>
          </a:xfrm>
          <a:ln/>
          <a:effectLst>
            <a:glow rad="101600">
              <a:schemeClr val="accent2">
                <a:lumMod val="75000"/>
                <a:alpha val="6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Times New Roman" pitchFamily="18" charset="0"/>
              </a:rPr>
              <a:t>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 Петрович много писал о природе. Ему хотелось сказать людям: «Все, что окружает нас – от зеленой травинки, малой птахи, солнца, согревающего нас – все-все – есть часть нашей жизни, потому что человек дитя природы и нам без нее не прожить.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«Затеси» - эту книгу Астафьев писал почти четверть века. Затесь – это мета, по которой люди искали в тайге тропы, дороги.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Затесь – это мета, место, событие, которое врезалось в память писателя.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Астафьевские «Затеси» оставляют добрые меты в памяти людей: они учат беречь и любить природу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183880" cy="694394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«Зачем я убил коростеля»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714488"/>
            <a:ext cx="8183880" cy="4187952"/>
          </a:xfrm>
          <a:blipFill>
            <a:blip r:embed="rId2" cstate="print"/>
            <a:tile tx="0" ty="0" sx="100000" sy="100000" flip="none" algn="tl"/>
          </a:blipFill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одной стране есть город, в котором птица коростель считается священной. В те дни, когда прилетают коростели, все люди справляют праздник. </a:t>
            </a:r>
            <a:b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называется эта страна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     Франция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i="1" dirty="0">
                <a:latin typeface="Times New Roman" pitchFamily="18" charset="0"/>
                <a:cs typeface="Times New Roman" pitchFamily="18" charset="0"/>
              </a:rPr>
            </a:br>
            <a:endParaRPr lang="ru-RU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2).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«Трудна жизнь коростеля, далеко ему добираться к нам, чтобы известить Россию о лете» </a:t>
            </a:r>
            <a:b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каких дальних краев прилетает коростель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из Африки 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Что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почувствовал мальчик, убив птицу?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        раскаяние</a:t>
            </a:r>
            <a:endParaRPr lang="ru-RU" sz="3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428604"/>
            <a:ext cx="7358114" cy="837270"/>
          </a:xfrm>
          <a:blipFill>
            <a:blip r:embed="rId2" cstate="print"/>
            <a:tile tx="0" ty="0" sx="100000" sy="100000" flip="none" algn="tl"/>
          </a:blipFill>
          <a:ln w="28575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«Белогрудка»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714488"/>
            <a:ext cx="8183880" cy="4187952"/>
          </a:xfrm>
          <a:blipFill>
            <a:blip r:embed="rId2" cstate="print"/>
            <a:tile tx="0" ty="0" sx="100000" sy="100000" flip="none" algn="tl"/>
          </a:blipFill>
          <a:ln w="47625">
            <a:solidFill>
              <a:schemeClr val="tx2">
                <a:lumMod val="90000"/>
                <a:lumOff val="10000"/>
              </a:schemeClr>
            </a:solidFill>
          </a:ln>
          <a:effectLst>
            <a:outerShdw blurRad="50800" dist="50800" dir="5400000" algn="ctr" rotWithShape="0">
              <a:schemeClr val="tx2">
                <a:lumMod val="90000"/>
                <a:lumOff val="1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«Белогрудка осиротела. Она стала напропалую давить голубей, утят в деревнях».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Жителям каких деревень мстила осиротевшая Белогрудка за своих погибших кунят?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(д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Зуяты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д.Вереино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Как был наказан мальчик, укравший кунят из гнезда Белогрудки?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его пороли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ремнем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183880" cy="105156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iblet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«Гуси в полынье»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714488"/>
            <a:ext cx="8183880" cy="4187952"/>
          </a:xfrm>
          <a:blipFill>
            <a:blip r:embed="rId2" cstate="print"/>
            <a:tile tx="0" ty="0" sx="100000" sy="100000" flip="none" algn="tl"/>
          </a:blipFill>
          <a:ln w="28575"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/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«Однажды кто-то сообщил в деревню, что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возле  быка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полынье плавают гуси и не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улетают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назывался этот бык?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караульный)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Как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ребята спасли гусей?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досок:они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бросали доски и,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держа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друг друга за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ноги,ползли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 полынье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8183880" cy="1337312"/>
          </a:xfrm>
          <a:solidFill>
            <a:schemeClr val="bg2">
              <a:alpha val="54000"/>
            </a:schemeClr>
          </a:solidFill>
          <a:ln w="38100"/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«Я пришел в мир добрый</a:t>
            </a:r>
            <a:r>
              <a:rPr lang="ru-RU" sz="400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00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(из </a:t>
            </a:r>
            <a:r>
              <a:rPr lang="ru-RU" sz="400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биографии писателя)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2071678"/>
            <a:ext cx="8183880" cy="4572032"/>
          </a:xfrm>
          <a:blipFill>
            <a:blip r:embed="rId3" cstate="print"/>
            <a:tile tx="0" ty="0" sx="100000" sy="100000" flip="none" algn="tl"/>
          </a:blipFill>
          <a:ln w="38100"/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). Как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называлась первая книга для детей?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(«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До будущей весны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). Как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называлось школьное сочинение В. Астафьева, которое затем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было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положено в основу рассказа «Васюткино озеро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(«Жив»)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3).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Какой прекрасный дар оставил писатель в наследство своим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землякам-овсянкинцам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и всем любителям чтения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(библиотеку)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). Где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находится мемориальный музей Астафьева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(в Овсянке, в его доме с 2002г. Обстановка сохранена такой же, какой была при жизни Астафьева. Те же простенькие занавески, сшитые рукой Марии Семеновны. На вешалке – видавшая виды старая душегрейка, в которой он любил пройтись по огороду, посидеть во дворе на огромной чурке).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45" y="427016"/>
            <a:ext cx="8572528" cy="1428760"/>
          </a:xfrm>
          <a:blipFill>
            <a:blip r:embed="rId2" cstate="print"/>
            <a:tile tx="0" ty="0" sx="100000" sy="100000" flip="none" algn="tl"/>
          </a:blip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 prst="divot"/>
          </a:sp3d>
        </p:spPr>
        <p:txBody>
          <a:bodyPr anchor="ctr">
            <a:no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«Вы ведь тоже станете взрослыми и всё, что есть на земле, и сама земля достанутся вам в наследство. Берегите землю, тогда и себя сбережете и любовь ко всему живому и цветущему на нашей планете»,-писал В. П. Астафьев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643182"/>
            <a:ext cx="8286808" cy="3154710"/>
          </a:xfrm>
          <a:blipFill>
            <a:blip r:embed="rId3" cstate="print"/>
            <a:tile sx="100000" sy="100000"/>
          </a:blipFill>
          <a:ln w="38100"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lIns="7200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65176" indent="-265176" algn="just" fontAlgn="auto">
              <a:spcAft>
                <a:spcPts val="0"/>
              </a:spcAft>
              <a:buFontTx/>
              <a:buNone/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Мы, жители Земли, признательны писателю и борцу за все живое на земле – В.П.Астафьеву – за то, что своими произведениями он доказывает: человек счастлив лишь тогда, когда умеет радоваться рассвету, видеть на листьях и цветах капельки росы, слышать пение птиц, любить нашу прекрасную Землю. </a:t>
            </a:r>
            <a:endParaRPr lang="ru-RU" b="1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0" y="857250"/>
            <a:ext cx="3357563" cy="4297363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П. Астафьев писал: «Землю люблю свою и не перестаю удивляться ее красоте, неистощимому терпению и доброте… </a:t>
            </a:r>
            <a:b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жизнь предоставляла мне постоянную возможность  быть </a:t>
            </a:r>
            <a:b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природе и с природой». </a:t>
            </a:r>
            <a:endParaRPr lang="ru-RU" sz="22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pri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4178300" cy="4954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357686" y="714356"/>
            <a:ext cx="4286280" cy="3143272"/>
          </a:xfrm>
          <a:noFill/>
          <a:ln/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Друзья!</a:t>
            </a:r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Приглашаем к участию в викторине</a:t>
            </a:r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Душа Сибири –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Виктор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Петрович Астафьев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Победит тот , кто был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</a:t>
            </a:r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внимательным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читателем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рассказов сибирского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писателя</a:t>
            </a:r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endParaRPr lang="ru-RU" sz="1600" dirty="0"/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endParaRPr lang="ru-RU" sz="1600" dirty="0"/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endParaRPr lang="ru-RU" sz="1600" dirty="0"/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endParaRPr lang="ru-RU" sz="1600" dirty="0"/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endParaRPr lang="ru-RU" sz="1600" dirty="0"/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endParaRPr lang="ru-RU" sz="1600" dirty="0"/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endParaRPr lang="ru-RU" sz="1600" dirty="0"/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endParaRPr lang="ru-RU" sz="1600" dirty="0"/>
          </a:p>
        </p:txBody>
      </p:sp>
      <p:pic>
        <p:nvPicPr>
          <p:cNvPr id="30724" name="Picture 4" descr="sub_w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42938"/>
            <a:ext cx="3657600" cy="520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642918"/>
            <a:ext cx="7898128" cy="1051560"/>
          </a:xfrm>
          <a:blipFill>
            <a:blip r:embed="rId2" cstate="print"/>
            <a:tile tx="0" ty="0" sx="100000" sy="100000" flip="none" algn="tl"/>
          </a:blipFill>
          <a:ln w="22225"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"Ни дня без строчки" - это девиз неутомимого труженика, истинно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народного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писателя.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2357430"/>
            <a:ext cx="7826690" cy="2786082"/>
          </a:xfrm>
          <a:ln w="127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школы-интерната сибирский поэт Игнатий Дмитриевич Рождественский замечает в Викторе склонность к литературе и развивает ее. Сочинение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«Жив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о любимом озере, напечатанное в школьном журнале, развернется позднее в рассказ "Васюткино озеро".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15370" cy="945850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8575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по рассказу «Васюткино озеро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857364"/>
            <a:ext cx="8258204" cy="4786346"/>
          </a:xfr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). 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чем подумал  Васютка, вытащив из мешка краюшку хлеба?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« Плачет, поди, мамка»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2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Васютка почувствовал, что к нему кто-то крадется. Что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это было?  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Ох, окаянный!- облегченно вздыхает он , увидев перед собой 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огромный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корень-выворотень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3).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Что говорил Васютка белке?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-А я вот заблудился. Понесся сдуру за глухарем и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заблудился.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4).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питался  Васютка в тайге?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Уткой. кедровыми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орехами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5). Как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назывался пассажирский теплоход, который плыл по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Енисею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« Серго Орджоникидзе»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6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Сколько дней провел Васютка в тайге?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— Не говори, паря, — уныло отозвался дед. — Беда у нас, ой беда!..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Васютка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внук-то мой, потерялся. Пятый день ищем.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398194" cy="2071702"/>
          </a:xfrm>
          <a:blipFill>
            <a:blip r:embed="rId3" cstate="print"/>
            <a:tile tx="0" ty="0" sx="100000" sy="100000" flip="none" algn="tl"/>
          </a:blipFill>
          <a:ln w="5715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  <a:sp3d extrusionH="57150">
              <a:bevelT w="38100" h="38100"/>
            </a:sp3d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Это озеро не отыщешь на карте. Небольшое оно. Небольшое, зато памятное для Васютки. Ещё бы! Мала ли честь для тринадцатилетнего мальчишки — озеро, названное его именем! Пускай оно и не велико, не то что, скажем, Байкал, но Васютка сам нашёл его и людям показал. Да, да, не удивляйтесь и не думайте, что все озёра уже известны и что у каждого есть своё название. Много ещё, очень много в нашей стране безымянных озёр и речек, потому что велика наша Родина…</a:t>
            </a:r>
          </a:p>
        </p:txBody>
      </p:sp>
      <p:pic>
        <p:nvPicPr>
          <p:cNvPr id="23556" name="Picture 4" descr="67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2643188"/>
            <a:ext cx="51435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Picture 5" descr="245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2643188"/>
            <a:ext cx="2540000" cy="387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572560" cy="605776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«Монах в </a:t>
            </a: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новых штанах»</a:t>
            </a:r>
            <a:endParaRPr lang="ru-RU" sz="4000" dirty="0">
              <a:solidFill>
                <a:schemeClr val="accent1">
                  <a:tint val="88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928688"/>
            <a:ext cx="8572500" cy="571500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1). Что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посулилась бабушка купить Витьке на вырученные деньги от продажи картофеля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Бабушка посулилась на вырученные деньги купить мануфактуры и сшить мне новые штаны с    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карманом. 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2).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присказка была у бабушки?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идет как надо, по бабушкиной опять же присказке: "Кто ест скоро, тот и работает споро!" </a:t>
            </a:r>
            <a:endParaRPr lang="ru-RU" sz="1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3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ел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Витька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погребе?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уже съел три морковки, потер их о голяшку катанка и съел. Потом запустил под деревянные  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кружки руки, выскреб холодной, упругой капусты горсть и тоже съел. Потом огурец выловил и   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тоже  съел. И грибов еще поел из низкой, как ушат, кадушки. </a:t>
            </a:r>
            <a:endParaRPr lang="ru-RU" sz="1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4). Что хранилось в китайской шкатулке у бабушки?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Дело в том, что в китайской шкатулке хранятся наиценнейшие бабушкины ценности, в том числе 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и  леденцы, которые в магазине назывались монпансье.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500174"/>
            <a:ext cx="835824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5). На какой машинке шила штаны бабушка?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Стрекочет машинка "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Зигнер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6). «Разряженный в пух и прах, с узелком, в котором были свежие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постряпушки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 вышел со двора». Куда пошел Витька, нарядившись в долгожданные новые штаны? 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Перво-наперво я завернул к соседям и поверг своим видом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левонтьевское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семейство .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Большое наше село, длинное. Утомился я, умаялся, пока прошел его из конца в конец и принял на себя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всю дань восхищения мною и моим нарядом .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7). Что случилось с Витькой на заимке? 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середине ямины, там, где сидела задумчивая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лягуха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 разом, с отчетливой ясностью понял - снова 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оказался на уде.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8). Как лечила бабушка внука?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Четвертый день лежу я на печке. Ноги мои укутаны в старое одеяло. Бабушка натирала их по три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раза за  день настоем ветреницы, муравьиным маслом и еще чем-то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едучим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вонючим, отпаивала 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меня ромашкой и зверобоем.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15312" cy="7858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Конь с розовой гривой»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1565" y="1277484"/>
            <a:ext cx="8229600" cy="5286412"/>
          </a:xfrm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1800" b="1" dirty="0"/>
              <a:t>          </a:t>
            </a:r>
            <a:endParaRPr lang="ru-RU" sz="1800" b="1" dirty="0" smtClean="0"/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1). 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Какую пословицу употребляет бабушка, когда говорит о семье   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80000" indent="-1800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     Левонтьевых?</a:t>
            </a:r>
          </a:p>
          <a:p>
            <a:pPr marL="180000" indent="-1800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 Бабушка рассказчика говорит о Левонтьевых пословицей: «...у них 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180000" indent="-1800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      самих в кармане — вошь на аркане». 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). 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За что бабушка так рассердилась на внука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(за обман)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3). Кто подучил Митю высыпать ягоды в траву?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 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- Знаешь че? - проговорив с братанами, вернулся ко мне </a:t>
            </a:r>
            <a:br>
              <a:rPr lang="ru-RU" sz="2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    Санька. - Ты в туес травы натолкай, сверху ягод - и готово дело!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4). Почему же все-таки бабушка купила внуку пряник конем?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Я зажмурился и снова открыл глаза. Еще раз зажмурился, еще </a:t>
            </a:r>
            <a:br>
              <a:rPr lang="ru-RU" sz="2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    раз открыл. По скобленому кухонному столу, будто по огромной </a:t>
            </a:r>
            <a:br>
              <a:rPr lang="ru-RU" sz="2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    земле, с пашнями, лугами и дорогами, на розовых копытцах, скакал </a:t>
            </a:r>
            <a:br>
              <a:rPr lang="ru-RU" sz="2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    белый конь с розовой гривой. </a:t>
            </a:r>
            <a:br>
              <a:rPr lang="ru-RU" sz="2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     - Бери, бери, че смотришь? Глядишь, зато еще когда омманешь </a:t>
            </a:r>
            <a:br>
              <a:rPr lang="ru-RU" sz="2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    баушку...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ru-RU" sz="1800" dirty="0"/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ru-RU" sz="1800" dirty="0"/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395288" y="6021388"/>
            <a:ext cx="795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737</TotalTime>
  <Words>725</Words>
  <Application>Microsoft Office PowerPoint</Application>
  <PresentationFormat>Экран (4:3)</PresentationFormat>
  <Paragraphs>117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Литературная викторина  по произведениям В.П.Астафьева </vt:lpstr>
      <vt:lpstr> В. П. Астафьев писал: «Землю люблю свою и не перестаю удивляться ее красоте, неистощимому терпению и доброте…  И жизнь предоставляла мне постоянную возможность  быть  на природе и с природой». </vt:lpstr>
      <vt:lpstr>Слайд 3</vt:lpstr>
      <vt:lpstr>"Ни дня без строчки" - это девиз неутомимого труженика, истинно народного писателя. </vt:lpstr>
      <vt:lpstr>Вопросы по рассказу «Васюткино озеро»</vt:lpstr>
      <vt:lpstr>Это озеро не отыщешь на карте. Небольшое оно. Небольшое, зато памятное для Васютки. Ещё бы! Мала ли честь для тринадцатилетнего мальчишки — озеро, названное его именем! Пускай оно и не велико, не то что, скажем, Байкал, но Васютка сам нашёл его и людям показал. Да, да, не удивляйтесь и не думайте, что все озёра уже известны и что у каждого есть своё название. Много ещё, очень много в нашей стране безымянных озёр и речек, потому что велика наша Родина…</vt:lpstr>
      <vt:lpstr> «Монах в новых штанах»</vt:lpstr>
      <vt:lpstr>Слайд 8</vt:lpstr>
      <vt:lpstr>« Конь с розовой гривой»</vt:lpstr>
      <vt:lpstr>Слайд 10</vt:lpstr>
      <vt:lpstr>2 тур</vt:lpstr>
      <vt:lpstr>Природа, изображенная в книгах Астафьева – тема этого тура, который мы проведем по книгам «Затеси», «Гуси в полынье», «Белогрудка».</vt:lpstr>
      <vt:lpstr> «Зачем я убил коростеля» </vt:lpstr>
      <vt:lpstr>«Белогрудка» </vt:lpstr>
      <vt:lpstr>«Гуси в полынье» </vt:lpstr>
      <vt:lpstr>«Я пришел в мир добрый»  (из биографии писателя) </vt:lpstr>
      <vt:lpstr>«Вы ведь тоже станете взрослыми и всё, что есть на земле, и сама земля достанутся вам в наследство. Берегите землю, тогда и себя сбережете и любовь ко всему живому и цветущему на нашей планете»,-писал В. П. Астафьев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викторина по произведениям В.П.Астафьева</dc:title>
  <dc:creator>Лариса</dc:creator>
  <cp:lastModifiedBy>Лариса</cp:lastModifiedBy>
  <cp:revision>53</cp:revision>
  <dcterms:created xsi:type="dcterms:W3CDTF">2011-02-11T15:51:56Z</dcterms:created>
  <dcterms:modified xsi:type="dcterms:W3CDTF">2011-03-05T16:29:41Z</dcterms:modified>
</cp:coreProperties>
</file>